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4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9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8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5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0A45-9E0B-4995-8B28-CDF23EB7A377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2095-ED62-4BBB-813A-8E5193354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9403"/>
          </a:xfrm>
        </p:spPr>
        <p:txBody>
          <a:bodyPr/>
          <a:lstStyle/>
          <a:p>
            <a:r>
              <a:rPr lang="en-US" dirty="0"/>
              <a:t>School Garden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1766"/>
            <a:ext cx="9144000" cy="295603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-Pots</a:t>
            </a:r>
          </a:p>
          <a:p>
            <a:r>
              <a:rPr lang="en-US" sz="3600" dirty="0"/>
              <a:t>-Dirt</a:t>
            </a:r>
          </a:p>
          <a:p>
            <a:r>
              <a:rPr lang="en-US" sz="3600" dirty="0"/>
              <a:t>-Seeds</a:t>
            </a:r>
          </a:p>
          <a:p>
            <a:r>
              <a:rPr lang="en-US" sz="3600" dirty="0"/>
              <a:t>-Water</a:t>
            </a:r>
          </a:p>
          <a:p>
            <a:r>
              <a:rPr lang="en-US" sz="3600" dirty="0"/>
              <a:t>-Plant</a:t>
            </a:r>
          </a:p>
        </p:txBody>
      </p:sp>
    </p:spTree>
    <p:extLst>
      <p:ext uri="{BB962C8B-B14F-4D97-AF65-F5344CB8AC3E}">
        <p14:creationId xmlns:p14="http://schemas.microsoft.com/office/powerpoint/2010/main" val="35558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Plastic pot recycling drive</a:t>
            </a:r>
          </a:p>
          <a:p>
            <a:pPr lvl="1"/>
            <a:r>
              <a:rPr lang="en-US" sz="4400" dirty="0"/>
              <a:t>PBIS </a:t>
            </a:r>
            <a:r>
              <a:rPr lang="en-US" sz="4400" dirty="0">
                <a:solidFill>
                  <a:srgbClr val="FF0000"/>
                </a:solidFill>
              </a:rPr>
              <a:t>schools own this already</a:t>
            </a:r>
            <a:endParaRPr lang="en-US" sz="4400" dirty="0"/>
          </a:p>
          <a:p>
            <a:pPr lvl="2"/>
            <a:r>
              <a:rPr lang="en-US" sz="4000" dirty="0"/>
              <a:t>(school based currency)</a:t>
            </a:r>
            <a:endParaRPr lang="en-US" sz="3800" dirty="0"/>
          </a:p>
          <a:p>
            <a:pPr lvl="2"/>
            <a:r>
              <a:rPr lang="en-US" sz="3800" dirty="0"/>
              <a:t>Free dress 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763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Dirt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Biomass</a:t>
            </a:r>
          </a:p>
          <a:p>
            <a:pPr lvl="1"/>
            <a:r>
              <a:rPr lang="en-US" sz="4000" dirty="0"/>
              <a:t>Leafs</a:t>
            </a:r>
          </a:p>
          <a:p>
            <a:pPr lvl="1"/>
            <a:r>
              <a:rPr lang="en-US" sz="4000" dirty="0"/>
              <a:t>Grass</a:t>
            </a:r>
          </a:p>
          <a:p>
            <a:pPr lvl="1"/>
            <a:r>
              <a:rPr lang="en-US" sz="4000" dirty="0"/>
              <a:t>Breakfast in the classroom (</a:t>
            </a:r>
            <a:r>
              <a:rPr lang="en-US" sz="4000" dirty="0">
                <a:solidFill>
                  <a:schemeClr val="accent2"/>
                </a:solidFill>
              </a:rPr>
              <a:t>cores and peels</a:t>
            </a:r>
            <a:r>
              <a:rPr lang="en-US" sz="4000" dirty="0"/>
              <a:t>)</a:t>
            </a:r>
            <a:endParaRPr lang="en-US" sz="3600" dirty="0"/>
          </a:p>
          <a:p>
            <a:pPr lvl="1"/>
            <a:r>
              <a:rPr lang="en-US" sz="3600" dirty="0"/>
              <a:t>Labor to </a:t>
            </a:r>
            <a:r>
              <a:rPr lang="en-US" sz="3600" dirty="0">
                <a:solidFill>
                  <a:srgbClr val="00B0F0"/>
                </a:solidFill>
              </a:rPr>
              <a:t>Compost</a:t>
            </a:r>
            <a:endParaRPr lang="en-US" sz="3600" dirty="0"/>
          </a:p>
          <a:p>
            <a:pPr lvl="2"/>
            <a:r>
              <a:rPr lang="en-US" sz="3200" dirty="0"/>
              <a:t>Physical Education</a:t>
            </a:r>
          </a:p>
          <a:p>
            <a:pPr lvl="3"/>
            <a:r>
              <a:rPr lang="en-US" sz="3000" dirty="0"/>
              <a:t>Differentiated instruction PE &amp; Science</a:t>
            </a:r>
          </a:p>
          <a:p>
            <a:pPr lvl="4"/>
            <a:r>
              <a:rPr lang="en-US" sz="3000" dirty="0">
                <a:solidFill>
                  <a:srgbClr val="FF0000"/>
                </a:solidFill>
              </a:rPr>
              <a:t>Schools possess the muscle</a:t>
            </a:r>
          </a:p>
          <a:p>
            <a:pPr lvl="5"/>
            <a:r>
              <a:rPr lang="en-US" sz="3000" dirty="0">
                <a:solidFill>
                  <a:srgbClr val="92D050"/>
                </a:solidFill>
              </a:rPr>
              <a:t>Recycle leaf and grass bags</a:t>
            </a:r>
          </a:p>
          <a:p>
            <a:pPr marL="914400" lvl="2" indent="0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7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One time purchase or solicit donations</a:t>
            </a:r>
          </a:p>
          <a:p>
            <a:pPr lvl="1"/>
            <a:r>
              <a:rPr lang="en-US" sz="4000" dirty="0"/>
              <a:t>Classroom competitions</a:t>
            </a:r>
          </a:p>
          <a:p>
            <a:pPr lvl="2"/>
            <a:r>
              <a:rPr lang="en-US" sz="3600" dirty="0"/>
              <a:t>Seed donations</a:t>
            </a:r>
          </a:p>
          <a:p>
            <a:pPr lvl="2"/>
            <a:r>
              <a:rPr lang="en-US" sz="3600" dirty="0"/>
              <a:t>Seedling starters</a:t>
            </a:r>
          </a:p>
          <a:p>
            <a:pPr lvl="1"/>
            <a:r>
              <a:rPr lang="en-US" sz="4000" dirty="0"/>
              <a:t>Harvest after first season</a:t>
            </a:r>
          </a:p>
          <a:p>
            <a:pPr lvl="2"/>
            <a:r>
              <a:rPr lang="en-US" sz="3600" dirty="0"/>
              <a:t>Package </a:t>
            </a:r>
            <a:endParaRPr lang="en-US" sz="3400" dirty="0"/>
          </a:p>
          <a:p>
            <a:pPr lvl="2"/>
            <a:r>
              <a:rPr lang="en-US" sz="3400" dirty="0"/>
              <a:t>Store for next season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1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Who is water person?</a:t>
            </a:r>
          </a:p>
          <a:p>
            <a:pPr lvl="1"/>
            <a:r>
              <a:rPr lang="en-US" sz="4000" dirty="0"/>
              <a:t>CLS</a:t>
            </a:r>
          </a:p>
          <a:p>
            <a:pPr lvl="1"/>
            <a:r>
              <a:rPr lang="en-US" sz="4000" dirty="0"/>
              <a:t>Strategies</a:t>
            </a:r>
          </a:p>
          <a:p>
            <a:pPr lvl="1"/>
            <a:r>
              <a:rPr lang="en-US" sz="4000" dirty="0"/>
              <a:t>SIP</a:t>
            </a:r>
          </a:p>
          <a:p>
            <a:pPr lvl="1"/>
            <a:r>
              <a:rPr lang="en-US" sz="4000" dirty="0"/>
              <a:t>After school program</a:t>
            </a:r>
          </a:p>
          <a:p>
            <a:pPr lvl="1"/>
            <a:r>
              <a:rPr lang="en-US" sz="4000" dirty="0"/>
              <a:t>Summer school program</a:t>
            </a:r>
          </a:p>
          <a:p>
            <a:pPr lvl="2"/>
            <a:r>
              <a:rPr lang="en-US" sz="3600" dirty="0">
                <a:solidFill>
                  <a:srgbClr val="FF0000"/>
                </a:solidFill>
              </a:rPr>
              <a:t>Schools already have water, TMCC grants</a:t>
            </a:r>
          </a:p>
        </p:txBody>
      </p:sp>
    </p:spTree>
    <p:extLst>
      <p:ext uri="{BB962C8B-B14F-4D97-AF65-F5344CB8AC3E}">
        <p14:creationId xmlns:p14="http://schemas.microsoft.com/office/powerpoint/2010/main" val="211085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$1 per plant</a:t>
            </a:r>
          </a:p>
          <a:p>
            <a:pPr lvl="1"/>
            <a:r>
              <a:rPr lang="en-US" sz="4000" dirty="0"/>
              <a:t>Vegetables</a:t>
            </a:r>
          </a:p>
          <a:p>
            <a:pPr lvl="1"/>
            <a:r>
              <a:rPr lang="en-US" sz="4000" dirty="0"/>
              <a:t>Annual flowers</a:t>
            </a:r>
          </a:p>
          <a:p>
            <a:pPr lvl="1"/>
            <a:r>
              <a:rPr lang="en-US" sz="4000" dirty="0"/>
              <a:t>Perennial flowers</a:t>
            </a:r>
          </a:p>
          <a:p>
            <a:pPr lvl="1"/>
            <a:r>
              <a:rPr lang="en-US" sz="4000" dirty="0"/>
              <a:t>Bushes</a:t>
            </a:r>
          </a:p>
          <a:p>
            <a:pPr lvl="1"/>
            <a:r>
              <a:rPr lang="en-US" sz="4000" dirty="0"/>
              <a:t>Trees </a:t>
            </a:r>
          </a:p>
          <a:p>
            <a:pPr lvl="2"/>
            <a:r>
              <a:rPr lang="en-US" sz="3600" dirty="0">
                <a:solidFill>
                  <a:srgbClr val="FF0000"/>
                </a:solidFill>
              </a:rPr>
              <a:t>Buyers return the pots to complete the cycle</a:t>
            </a:r>
          </a:p>
        </p:txBody>
      </p:sp>
    </p:spTree>
    <p:extLst>
      <p:ext uri="{BB962C8B-B14F-4D97-AF65-F5344CB8AC3E}">
        <p14:creationId xmlns:p14="http://schemas.microsoft.com/office/powerpoint/2010/main" val="236855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School Garden Economy</vt:lpstr>
      <vt:lpstr>Pots</vt:lpstr>
      <vt:lpstr>Dirt</vt:lpstr>
      <vt:lpstr>Seeds</vt:lpstr>
      <vt:lpstr>Water</vt:lpstr>
      <vt:lpstr>Plants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Garden Economy</dc:title>
  <dc:creator>Ismari, Michael</dc:creator>
  <cp:lastModifiedBy>Amber Smyer</cp:lastModifiedBy>
  <cp:revision>4</cp:revision>
  <dcterms:created xsi:type="dcterms:W3CDTF">2019-04-12T19:58:56Z</dcterms:created>
  <dcterms:modified xsi:type="dcterms:W3CDTF">2019-04-16T22:25:47Z</dcterms:modified>
</cp:coreProperties>
</file>